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76" r:id="rId5"/>
    <p:sldId id="278" r:id="rId6"/>
    <p:sldId id="279" r:id="rId7"/>
    <p:sldId id="265" r:id="rId8"/>
    <p:sldId id="257" r:id="rId9"/>
    <p:sldId id="258" r:id="rId10"/>
    <p:sldId id="259" r:id="rId11"/>
    <p:sldId id="264" r:id="rId12"/>
    <p:sldId id="260" r:id="rId13"/>
    <p:sldId id="261" r:id="rId14"/>
    <p:sldId id="267" r:id="rId15"/>
    <p:sldId id="266" r:id="rId16"/>
    <p:sldId id="268" r:id="rId17"/>
    <p:sldId id="273" r:id="rId18"/>
    <p:sldId id="269" r:id="rId19"/>
    <p:sldId id="270" r:id="rId20"/>
    <p:sldId id="271" r:id="rId21"/>
    <p:sldId id="272" r:id="rId22"/>
    <p:sldId id="274" r:id="rId23"/>
    <p:sldId id="275" r:id="rId24"/>
    <p:sldId id="280" r:id="rId25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CC"/>
    <a:srgbClr val="3366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 smtClean="0"/>
              <a:t>Spustelėkite norėdami redaguoti šablono paantraštės stilių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F897F-A3F4-421B-A201-0A4959AB4EF0}" type="datetimeFigureOut">
              <a:rPr lang="lt-LT" smtClean="0"/>
              <a:t>2023-04-22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A9579-09AA-43BF-AF5C-69FC868FAB5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752250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F897F-A3F4-421B-A201-0A4959AB4EF0}" type="datetimeFigureOut">
              <a:rPr lang="lt-LT" smtClean="0"/>
              <a:t>2023-04-22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A9579-09AA-43BF-AF5C-69FC868FAB5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30763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F897F-A3F4-421B-A201-0A4959AB4EF0}" type="datetimeFigureOut">
              <a:rPr lang="lt-LT" smtClean="0"/>
              <a:t>2023-04-22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A9579-09AA-43BF-AF5C-69FC868FAB5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891525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F897F-A3F4-421B-A201-0A4959AB4EF0}" type="datetimeFigureOut">
              <a:rPr lang="lt-LT" smtClean="0"/>
              <a:t>2023-04-22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A9579-09AA-43BF-AF5C-69FC868FAB5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196250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F897F-A3F4-421B-A201-0A4959AB4EF0}" type="datetimeFigureOut">
              <a:rPr lang="lt-LT" smtClean="0"/>
              <a:t>2023-04-22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A9579-09AA-43BF-AF5C-69FC868FAB5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238342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lt-LT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lt-LT"/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F897F-A3F4-421B-A201-0A4959AB4EF0}" type="datetimeFigureOut">
              <a:rPr lang="lt-LT" smtClean="0"/>
              <a:t>2023-04-22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A9579-09AA-43BF-AF5C-69FC868FAB5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855214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lt-LT"/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6" name="Turinio vietos rezervavimo ženklas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lt-LT"/>
          </a:p>
        </p:txBody>
      </p:sp>
      <p:sp>
        <p:nvSpPr>
          <p:cNvPr id="7" name="Datos vietos rezervavimo ženkla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F897F-A3F4-421B-A201-0A4959AB4EF0}" type="datetimeFigureOut">
              <a:rPr lang="lt-LT" smtClean="0"/>
              <a:t>2023-04-22</a:t>
            </a:fld>
            <a:endParaRPr lang="lt-LT"/>
          </a:p>
        </p:txBody>
      </p:sp>
      <p:sp>
        <p:nvSpPr>
          <p:cNvPr id="8" name="Poraštės vietos rezervavimo ženkla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kaidrės numerio vietos rezervavimo ženkla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A9579-09AA-43BF-AF5C-69FC868FAB5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032190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F897F-A3F4-421B-A201-0A4959AB4EF0}" type="datetimeFigureOut">
              <a:rPr lang="lt-LT" smtClean="0"/>
              <a:t>2023-04-22</a:t>
            </a:fld>
            <a:endParaRPr lang="lt-LT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A9579-09AA-43BF-AF5C-69FC868FAB5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456232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F897F-A3F4-421B-A201-0A4959AB4EF0}" type="datetimeFigureOut">
              <a:rPr lang="lt-LT" smtClean="0"/>
              <a:t>2023-04-22</a:t>
            </a:fld>
            <a:endParaRPr lang="lt-LT"/>
          </a:p>
        </p:txBody>
      </p:sp>
      <p:sp>
        <p:nvSpPr>
          <p:cNvPr id="3" name="Poraštės vietos rezervavimo ženkla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A9579-09AA-43BF-AF5C-69FC868FAB5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5390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F897F-A3F4-421B-A201-0A4959AB4EF0}" type="datetimeFigureOut">
              <a:rPr lang="lt-LT" smtClean="0"/>
              <a:t>2023-04-22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A9579-09AA-43BF-AF5C-69FC868FAB5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632350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Paveikslėlio vietos rezervavimo ženklas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F897F-A3F4-421B-A201-0A4959AB4EF0}" type="datetimeFigureOut">
              <a:rPr lang="lt-LT" smtClean="0"/>
              <a:t>2023-04-22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A9579-09AA-43BF-AF5C-69FC868FAB5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39933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F897F-A3F4-421B-A201-0A4959AB4EF0}" type="datetimeFigureOut">
              <a:rPr lang="lt-LT" smtClean="0"/>
              <a:t>2023-04-22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8A9579-09AA-43BF-AF5C-69FC868FAB5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716567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patogupirkti.lt/tomas-dirgela-knygos/" TargetMode="Externa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1262744" y="698862"/>
            <a:ext cx="9405256" cy="2479767"/>
          </a:xfrm>
        </p:spPr>
        <p:txBody>
          <a:bodyPr>
            <a:normAutofit fontScale="90000"/>
          </a:bodyPr>
          <a:lstStyle/>
          <a:p>
            <a:r>
              <a:rPr lang="lt-LT" dirty="0" smtClean="0"/>
              <a:t/>
            </a:r>
            <a:br>
              <a:rPr lang="lt-LT" dirty="0" smtClean="0"/>
            </a:br>
            <a:r>
              <a:rPr lang="lt-LT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NAUJOS KNYGOS</a:t>
            </a:r>
            <a:br>
              <a:rPr lang="lt-LT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lt-LT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BIBLIOTEKOJE </a:t>
            </a:r>
            <a:endParaRPr lang="lt-LT" dirty="0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4789714" y="3979816"/>
            <a:ext cx="6305006" cy="2253344"/>
          </a:xfrm>
        </p:spPr>
        <p:txBody>
          <a:bodyPr>
            <a:normAutofit/>
          </a:bodyPr>
          <a:lstStyle/>
          <a:p>
            <a:r>
              <a:rPr lang="lt-LT" sz="3600" b="1" dirty="0" smtClean="0">
                <a:latin typeface="Arial Narrow" panose="020B0606020202030204" pitchFamily="34" charset="0"/>
              </a:rPr>
              <a:t>KNYGOS ĮSIGYTOS UŽ KOKYBĖS KREPŠELIO LĖŠAS</a:t>
            </a:r>
          </a:p>
          <a:p>
            <a:r>
              <a:rPr lang="lt-LT" sz="3600" b="1" dirty="0" smtClean="0">
                <a:latin typeface="Arial Narrow" panose="020B0606020202030204" pitchFamily="34" charset="0"/>
              </a:rPr>
              <a:t>2023</a:t>
            </a:r>
            <a:endParaRPr lang="lt-LT" sz="3600" b="1" dirty="0">
              <a:latin typeface="Arial Narrow" panose="020B0606020202030204" pitchFamily="34" charset="0"/>
            </a:endParaRPr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60" y="3979817"/>
            <a:ext cx="2902858" cy="217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123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9283336" y="365125"/>
            <a:ext cx="2847704" cy="6401435"/>
          </a:xfrm>
        </p:spPr>
        <p:txBody>
          <a:bodyPr>
            <a:normAutofit/>
          </a:bodyPr>
          <a:lstStyle/>
          <a:p>
            <a:r>
              <a:rPr lang="lt-LT" sz="3600" dirty="0" smtClean="0">
                <a:latin typeface="Arial Narrow" panose="020B0606020202030204" pitchFamily="34" charset="0"/>
              </a:rPr>
              <a:t>Patiko ,,Čarlis ir šokolado fabrikas“?</a:t>
            </a:r>
            <a:br>
              <a:rPr lang="lt-LT" sz="3600" dirty="0" smtClean="0">
                <a:latin typeface="Arial Narrow" panose="020B0606020202030204" pitchFamily="34" charset="0"/>
              </a:rPr>
            </a:br>
            <a:r>
              <a:rPr lang="lt-LT" sz="2800" dirty="0" smtClean="0">
                <a:latin typeface="Arial Narrow" panose="020B0606020202030204" pitchFamily="34" charset="0"/>
              </a:rPr>
              <a:t>Patiks ir šie to paties rašytojo </a:t>
            </a:r>
            <a:r>
              <a:rPr lang="lt-LT" sz="2800" b="1" u="sng" dirty="0" err="1" smtClean="0">
                <a:solidFill>
                  <a:srgbClr val="0066CC"/>
                </a:solidFill>
                <a:latin typeface="Arial Narrow" panose="020B0606020202030204" pitchFamily="34" charset="0"/>
              </a:rPr>
              <a:t>Roald</a:t>
            </a:r>
            <a:r>
              <a:rPr lang="lt-LT" sz="2800" b="1" u="sng" dirty="0" smtClean="0">
                <a:solidFill>
                  <a:srgbClr val="0066CC"/>
                </a:solidFill>
                <a:latin typeface="Arial Narrow" panose="020B0606020202030204" pitchFamily="34" charset="0"/>
              </a:rPr>
              <a:t> </a:t>
            </a:r>
            <a:r>
              <a:rPr lang="lt-LT" sz="2800" b="1" u="sng" dirty="0" err="1" smtClean="0">
                <a:solidFill>
                  <a:srgbClr val="0066CC"/>
                </a:solidFill>
                <a:latin typeface="Arial Narrow" panose="020B0606020202030204" pitchFamily="34" charset="0"/>
              </a:rPr>
              <a:t>Dahl</a:t>
            </a:r>
            <a:r>
              <a:rPr lang="lt-LT" sz="2800" b="1" u="sng" dirty="0" smtClean="0">
                <a:solidFill>
                  <a:srgbClr val="0066CC"/>
                </a:solidFill>
                <a:latin typeface="Arial Narrow" panose="020B0606020202030204" pitchFamily="34" charset="0"/>
              </a:rPr>
              <a:t> </a:t>
            </a:r>
            <a:r>
              <a:rPr lang="lt-LT" sz="2800" dirty="0" smtClean="0">
                <a:latin typeface="Arial Narrow" panose="020B0606020202030204" pitchFamily="34" charset="0"/>
              </a:rPr>
              <a:t>kūriniai.</a:t>
            </a:r>
            <a:br>
              <a:rPr lang="lt-LT" sz="2800" dirty="0" smtClean="0">
                <a:latin typeface="Arial Narrow" panose="020B0606020202030204" pitchFamily="34" charset="0"/>
              </a:rPr>
            </a:br>
            <a:endParaRPr lang="lt-LT" sz="2800" dirty="0">
              <a:latin typeface="Arial Narrow" panose="020B0606020202030204" pitchFamily="34" charset="0"/>
            </a:endParaRPr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462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56754" y="365125"/>
            <a:ext cx="2830286" cy="6262098"/>
          </a:xfrm>
        </p:spPr>
        <p:txBody>
          <a:bodyPr>
            <a:normAutofit/>
          </a:bodyPr>
          <a:lstStyle/>
          <a:p>
            <a:pPr algn="ctr"/>
            <a:r>
              <a:rPr lang="lt-LT" sz="3600" dirty="0" smtClean="0">
                <a:latin typeface="Arial Narrow" panose="020B0606020202030204" pitchFamily="34" charset="0"/>
              </a:rPr>
              <a:t>Linksmos  rašytojo </a:t>
            </a:r>
            <a:br>
              <a:rPr lang="lt-LT" sz="3600" dirty="0" smtClean="0">
                <a:latin typeface="Arial Narrow" panose="020B0606020202030204" pitchFamily="34" charset="0"/>
              </a:rPr>
            </a:br>
            <a:r>
              <a:rPr lang="lt-LT" sz="3600" b="1" u="sng" dirty="0" smtClean="0">
                <a:solidFill>
                  <a:srgbClr val="0066CC"/>
                </a:solidFill>
                <a:latin typeface="Arial Narrow" panose="020B0606020202030204" pitchFamily="34" charset="0"/>
              </a:rPr>
              <a:t>V. </a:t>
            </a:r>
            <a:r>
              <a:rPr lang="lt-LT" sz="3600" b="1" u="sng" dirty="0" err="1" smtClean="0">
                <a:solidFill>
                  <a:srgbClr val="0066CC"/>
                </a:solidFill>
                <a:latin typeface="Arial Narrow" panose="020B0606020202030204" pitchFamily="34" charset="0"/>
              </a:rPr>
              <a:t>Račicko</a:t>
            </a:r>
            <a:r>
              <a:rPr lang="lt-LT" sz="3600" b="1" u="sng" dirty="0" smtClean="0">
                <a:solidFill>
                  <a:srgbClr val="0066CC"/>
                </a:solidFill>
                <a:latin typeface="Arial Narrow" panose="020B0606020202030204" pitchFamily="34" charset="0"/>
              </a:rPr>
              <a:t> </a:t>
            </a:r>
            <a:r>
              <a:rPr lang="lt-LT" sz="3600" dirty="0" smtClean="0">
                <a:latin typeface="Arial Narrow" panose="020B0606020202030204" pitchFamily="34" charset="0"/>
              </a:rPr>
              <a:t>istorijos, kuriose gausu vienas kitą vejančių įvykių.</a:t>
            </a:r>
            <a:endParaRPr lang="lt-LT" sz="3600" dirty="0">
              <a:latin typeface="Arial Narrow" panose="020B0606020202030204" pitchFamily="34" charset="0"/>
            </a:endParaRPr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18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278674" y="513805"/>
            <a:ext cx="7763691" cy="2673531"/>
          </a:xfrm>
        </p:spPr>
        <p:txBody>
          <a:bodyPr>
            <a:normAutofit fontScale="90000"/>
          </a:bodyPr>
          <a:lstStyle/>
          <a:p>
            <a:r>
              <a:rPr lang="lt-LT" sz="3600" b="1" u="sng" dirty="0" err="1">
                <a:solidFill>
                  <a:srgbClr val="0066CC"/>
                </a:solidFill>
                <a:latin typeface="Arial Narrow" panose="020B0606020202030204" pitchFamily="34" charset="0"/>
              </a:rPr>
              <a:t>Madlenos</a:t>
            </a:r>
            <a:r>
              <a:rPr lang="lt-LT" sz="3600" b="1" u="sng" dirty="0">
                <a:solidFill>
                  <a:srgbClr val="0066CC"/>
                </a:solidFill>
                <a:latin typeface="Arial Narrow" panose="020B0606020202030204" pitchFamily="34" charset="0"/>
              </a:rPr>
              <a:t> </a:t>
            </a:r>
            <a:r>
              <a:rPr lang="lt-LT" sz="3600" b="1" u="sng" dirty="0" err="1" smtClean="0">
                <a:solidFill>
                  <a:srgbClr val="0066CC"/>
                </a:solidFill>
                <a:latin typeface="Arial Narrow" panose="020B0606020202030204" pitchFamily="34" charset="0"/>
              </a:rPr>
              <a:t>Szeligos</a:t>
            </a:r>
            <a:r>
              <a:rPr lang="lt-LT" sz="3600" b="1" u="sng" dirty="0" smtClean="0">
                <a:solidFill>
                  <a:srgbClr val="0066CC"/>
                </a:solidFill>
                <a:latin typeface="Arial Narrow" panose="020B0606020202030204" pitchFamily="34" charset="0"/>
              </a:rPr>
              <a:t> „Siaubas</a:t>
            </a:r>
            <a:r>
              <a:rPr lang="lt-LT" sz="3600" b="1" u="sng" dirty="0">
                <a:solidFill>
                  <a:srgbClr val="0066CC"/>
                </a:solidFill>
                <a:latin typeface="Arial Narrow" panose="020B0606020202030204" pitchFamily="34" charset="0"/>
              </a:rPr>
              <a:t>“</a:t>
            </a:r>
            <a:r>
              <a:rPr lang="lt-LT" sz="3600" dirty="0">
                <a:latin typeface="Arial Narrow" panose="020B0606020202030204" pitchFamily="34" charset="0"/>
              </a:rPr>
              <a:t> </a:t>
            </a:r>
            <a:r>
              <a:rPr lang="lt-LT" sz="3100" dirty="0">
                <a:latin typeface="Arial Narrow" panose="020B0606020202030204" pitchFamily="34" charset="0"/>
              </a:rPr>
              <a:t>— tai knyga pokštas, perliukas su išskirtinėmis </a:t>
            </a:r>
            <a:r>
              <a:rPr lang="lt-LT" sz="3100" dirty="0" err="1">
                <a:latin typeface="Arial Narrow" panose="020B0606020202030204" pitchFamily="34" charset="0"/>
              </a:rPr>
              <a:t>Emilios</a:t>
            </a:r>
            <a:r>
              <a:rPr lang="lt-LT" sz="3100" dirty="0">
                <a:latin typeface="Arial Narrow" panose="020B0606020202030204" pitchFamily="34" charset="0"/>
              </a:rPr>
              <a:t> </a:t>
            </a:r>
            <a:r>
              <a:rPr lang="lt-LT" sz="3100" dirty="0" err="1">
                <a:latin typeface="Arial Narrow" panose="020B0606020202030204" pitchFamily="34" charset="0"/>
              </a:rPr>
              <a:t>Dziubak</a:t>
            </a:r>
            <a:r>
              <a:rPr lang="lt-LT" sz="3100" dirty="0">
                <a:latin typeface="Arial Narrow" panose="020B0606020202030204" pitchFamily="34" charset="0"/>
              </a:rPr>
              <a:t> iliustracijomis. </a:t>
            </a:r>
            <a:r>
              <a:rPr lang="lt-LT" sz="3100" dirty="0" smtClean="0">
                <a:latin typeface="Arial Narrow" panose="020B0606020202030204" pitchFamily="34" charset="0"/>
              </a:rPr>
              <a:t/>
            </a:r>
            <a:br>
              <a:rPr lang="lt-LT" sz="3100" dirty="0" smtClean="0">
                <a:latin typeface="Arial Narrow" panose="020B0606020202030204" pitchFamily="34" charset="0"/>
              </a:rPr>
            </a:br>
            <a:r>
              <a:rPr lang="lt-LT" sz="3100" dirty="0" smtClean="0">
                <a:latin typeface="Arial Narrow" panose="020B0606020202030204" pitchFamily="34" charset="0"/>
              </a:rPr>
              <a:t>Kas būtų, jeigu braškės galėtų jausti?</a:t>
            </a:r>
            <a:br>
              <a:rPr lang="lt-LT" sz="3100" dirty="0" smtClean="0">
                <a:latin typeface="Arial Narrow" panose="020B0606020202030204" pitchFamily="34" charset="0"/>
              </a:rPr>
            </a:br>
            <a:r>
              <a:rPr lang="lt-LT" sz="3100" dirty="0" smtClean="0">
                <a:latin typeface="Arial Narrow" panose="020B0606020202030204" pitchFamily="34" charset="0"/>
              </a:rPr>
              <a:t>Ar etiška skusti bulves?</a:t>
            </a:r>
            <a:br>
              <a:rPr lang="lt-LT" sz="3100" dirty="0" smtClean="0">
                <a:latin typeface="Arial Narrow" panose="020B0606020202030204" pitchFamily="34" charset="0"/>
              </a:rPr>
            </a:br>
            <a:r>
              <a:rPr lang="lt-LT" sz="3100" dirty="0" smtClean="0">
                <a:latin typeface="Arial Narrow" panose="020B0606020202030204" pitchFamily="34" charset="0"/>
              </a:rPr>
              <a:t>Ši knyga 2018 m. pelnė gražiausiai iliustruotos knygos titulą.</a:t>
            </a:r>
            <a:br>
              <a:rPr lang="lt-LT" sz="3100" dirty="0" smtClean="0">
                <a:latin typeface="Arial Narrow" panose="020B0606020202030204" pitchFamily="34" charset="0"/>
              </a:rPr>
            </a:br>
            <a:endParaRPr lang="lt-LT" sz="3100" dirty="0">
              <a:latin typeface="Arial Narrow" panose="020B0606020202030204" pitchFamily="34" charset="0"/>
            </a:endParaRPr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67921" y="1743783"/>
            <a:ext cx="5167312" cy="3875484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634" y="3326040"/>
            <a:ext cx="3892731" cy="2919548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09" y="3326040"/>
            <a:ext cx="3918855" cy="293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1592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5512526" y="365125"/>
            <a:ext cx="5841274" cy="2439034"/>
          </a:xfrm>
        </p:spPr>
        <p:txBody>
          <a:bodyPr>
            <a:normAutofit fontScale="90000"/>
          </a:bodyPr>
          <a:lstStyle/>
          <a:p>
            <a:r>
              <a:rPr lang="lt-LT" sz="3600" dirty="0" smtClean="0">
                <a:latin typeface="Arial Narrow" panose="020B0606020202030204" pitchFamily="34" charset="0"/>
              </a:rPr>
              <a:t>Dar viena neįprasta, tačiau tituluota knyga ,,Liapsusas ir Terlius“.</a:t>
            </a:r>
            <a:r>
              <a:rPr lang="lt-LT" sz="2800" dirty="0" smtClean="0">
                <a:latin typeface="Arial Narrow" panose="020B0606020202030204" pitchFamily="34" charset="0"/>
              </a:rPr>
              <a:t> </a:t>
            </a:r>
            <a:br>
              <a:rPr lang="lt-LT" sz="2800" dirty="0" smtClean="0">
                <a:latin typeface="Arial Narrow" panose="020B0606020202030204" pitchFamily="34" charset="0"/>
              </a:rPr>
            </a:br>
            <a:r>
              <a:rPr lang="lt-LT" sz="3100" dirty="0" smtClean="0">
                <a:latin typeface="Arial Narrow" panose="020B0606020202030204" pitchFamily="34" charset="0"/>
              </a:rPr>
              <a:t>Ar </a:t>
            </a:r>
            <a:r>
              <a:rPr lang="lt-LT" sz="3100" dirty="0">
                <a:latin typeface="Arial Narrow" panose="020B0606020202030204" pitchFamily="34" charset="0"/>
              </a:rPr>
              <a:t>pastebite, kad aplink mus esantys daiktai nuolat sensta? O ar susimąstėte, kodėl? </a:t>
            </a:r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58338" y="858339"/>
            <a:ext cx="6866709" cy="5150032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307" y="2804159"/>
            <a:ext cx="5161281" cy="387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5227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6418217" y="365125"/>
            <a:ext cx="4935583" cy="1325563"/>
          </a:xfrm>
        </p:spPr>
        <p:txBody>
          <a:bodyPr>
            <a:normAutofit/>
          </a:bodyPr>
          <a:lstStyle/>
          <a:p>
            <a:pPr algn="ctr"/>
            <a:r>
              <a:rPr lang="lt-LT" sz="3600" dirty="0" smtClean="0">
                <a:latin typeface="Arial Narrow" panose="020B0606020202030204" pitchFamily="34" charset="0"/>
              </a:rPr>
              <a:t>Knygos 6-8 klasių mokiniams.</a:t>
            </a:r>
            <a:endParaRPr lang="lt-LT" sz="3600" dirty="0">
              <a:latin typeface="Arial Narrow" panose="020B0606020202030204" pitchFamily="34" charset="0"/>
            </a:endParaRPr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70908"/>
            <a:ext cx="5982789" cy="4487092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107612" cy="4580709"/>
          </a:xfrm>
          <a:prstGeom prst="rect">
            <a:avLst/>
          </a:prstGeom>
        </p:spPr>
      </p:pic>
      <p:sp>
        <p:nvSpPr>
          <p:cNvPr id="5" name="Pavadinimas 1"/>
          <p:cNvSpPr txBox="1">
            <a:spLocks/>
          </p:cNvSpPr>
          <p:nvPr/>
        </p:nvSpPr>
        <p:spPr>
          <a:xfrm>
            <a:off x="291737" y="4728754"/>
            <a:ext cx="4935583" cy="1933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t-LT" sz="3600" dirty="0" smtClean="0">
                <a:latin typeface="Arial Narrow" panose="020B0606020202030204" pitchFamily="34" charset="0"/>
              </a:rPr>
              <a:t>Jų tarpe daug rekomenduojamos literatūros kūrinių </a:t>
            </a:r>
            <a:endParaRPr lang="lt-LT" sz="36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4765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217921" cy="4663441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1" y="2377441"/>
            <a:ext cx="5974080" cy="448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444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243840" y="365125"/>
            <a:ext cx="2664823" cy="4102372"/>
          </a:xfrm>
        </p:spPr>
        <p:txBody>
          <a:bodyPr>
            <a:normAutofit/>
          </a:bodyPr>
          <a:lstStyle/>
          <a:p>
            <a:pPr algn="ctr"/>
            <a:r>
              <a:rPr lang="lt-LT" sz="3600" dirty="0" smtClean="0">
                <a:latin typeface="Arial Narrow" panose="020B0606020202030204" pitchFamily="34" charset="0"/>
              </a:rPr>
              <a:t>Nuotykių literatūra</a:t>
            </a:r>
            <a:endParaRPr lang="lt-LT" sz="3600" dirty="0">
              <a:latin typeface="Arial Narrow" panose="020B0606020202030204" pitchFamily="34" charset="0"/>
            </a:endParaRPr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4594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479" y="987877"/>
            <a:ext cx="6505303" cy="4878977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69732" y="994817"/>
            <a:ext cx="6486798" cy="486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2936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5547360" y="365125"/>
            <a:ext cx="5806440" cy="1010829"/>
          </a:xfrm>
        </p:spPr>
        <p:txBody>
          <a:bodyPr>
            <a:normAutofit/>
          </a:bodyPr>
          <a:lstStyle/>
          <a:p>
            <a:pPr algn="ctr"/>
            <a:r>
              <a:rPr lang="lt-LT" sz="3600" dirty="0" smtClean="0">
                <a:latin typeface="Arial Narrow" panose="020B0606020202030204" pitchFamily="34" charset="0"/>
              </a:rPr>
              <a:t>Smalsiems </a:t>
            </a:r>
            <a:r>
              <a:rPr lang="lt-LT" sz="3600" dirty="0" err="1" smtClean="0">
                <a:latin typeface="Arial Narrow" panose="020B0606020202030204" pitchFamily="34" charset="0"/>
              </a:rPr>
              <a:t>kodėlčiukams</a:t>
            </a:r>
            <a:endParaRPr lang="lt-LT" sz="3600" dirty="0">
              <a:latin typeface="Arial Narrow" panose="020B0606020202030204" pitchFamily="34" charset="0"/>
            </a:endParaRPr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1571625"/>
            <a:ext cx="7048500" cy="528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9831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874" y="1245325"/>
            <a:ext cx="6122126" cy="4591595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5325"/>
            <a:ext cx="6122127" cy="459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650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9231086" y="365125"/>
            <a:ext cx="2751908" cy="5008064"/>
          </a:xfrm>
        </p:spPr>
        <p:txBody>
          <a:bodyPr>
            <a:normAutofit/>
          </a:bodyPr>
          <a:lstStyle/>
          <a:p>
            <a:pPr algn="ctr"/>
            <a:r>
              <a:rPr lang="lt-LT" sz="3600" dirty="0">
                <a:latin typeface="Arial Narrow" panose="020B0606020202030204" pitchFamily="34" charset="0"/>
              </a:rPr>
              <a:t>K</a:t>
            </a:r>
            <a:r>
              <a:rPr lang="lt-LT" sz="3600" dirty="0" smtClean="0">
                <a:latin typeface="Arial Narrow" panose="020B0606020202030204" pitchFamily="34" charset="0"/>
              </a:rPr>
              <a:t>nygos mūsų mažiausiems skaitytojams</a:t>
            </a:r>
            <a:endParaRPr lang="lt-LT" sz="3600" dirty="0">
              <a:latin typeface="Arial Narrow" panose="020B0606020202030204" pitchFamily="34" charset="0"/>
            </a:endParaRPr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458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52846" y="1240971"/>
            <a:ext cx="6200503" cy="4650377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646" y="1234712"/>
            <a:ext cx="6545580" cy="490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2246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505" y="984068"/>
            <a:ext cx="6519817" cy="488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209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5396" y="1051192"/>
            <a:ext cx="6374676" cy="4781007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44334" y="1023706"/>
            <a:ext cx="6447972" cy="483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780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78575" y="1009106"/>
            <a:ext cx="6470472" cy="4852854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102" y="907870"/>
            <a:ext cx="6740435" cy="505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5043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768531" y="1505948"/>
            <a:ext cx="10515600" cy="1325563"/>
          </a:xfrm>
        </p:spPr>
        <p:txBody>
          <a:bodyPr/>
          <a:lstStyle/>
          <a:p>
            <a:pPr algn="ctr"/>
            <a:r>
              <a:rPr lang="lt-LT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IR TAI DAR NE VISKAS!</a:t>
            </a:r>
            <a:endParaRPr lang="lt-LT" b="1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58334" y="3388813"/>
            <a:ext cx="3347719" cy="251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611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95794" y="365125"/>
            <a:ext cx="2830286" cy="4581344"/>
          </a:xfrm>
        </p:spPr>
        <p:txBody>
          <a:bodyPr>
            <a:normAutofit/>
          </a:bodyPr>
          <a:lstStyle/>
          <a:p>
            <a:pPr algn="ctr"/>
            <a:r>
              <a:rPr lang="lt-LT" sz="3600" dirty="0" smtClean="0">
                <a:latin typeface="Arial Narrow" panose="020B0606020202030204" pitchFamily="34" charset="0"/>
              </a:rPr>
              <a:t> </a:t>
            </a:r>
            <a:r>
              <a:rPr lang="lt-LT" sz="3600" dirty="0">
                <a:latin typeface="Arial Narrow" panose="020B0606020202030204" pitchFamily="34" charset="0"/>
              </a:rPr>
              <a:t>G</a:t>
            </a:r>
            <a:r>
              <a:rPr lang="lt-LT" sz="3600" dirty="0" smtClean="0">
                <a:latin typeface="Arial Narrow" panose="020B0606020202030204" pitchFamily="34" charset="0"/>
              </a:rPr>
              <a:t>ausiausia skaitymo dovana - 8-12 metų vaikams.  </a:t>
            </a:r>
            <a:endParaRPr lang="lt-LT" sz="3600" dirty="0">
              <a:latin typeface="Arial Narrow" panose="020B0606020202030204" pitchFamily="34" charset="0"/>
            </a:endParaRPr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58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759" y="222068"/>
            <a:ext cx="8638903" cy="647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893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16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676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343" y="3387634"/>
            <a:ext cx="4325256" cy="3243943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1330" y="525505"/>
            <a:ext cx="2967449" cy="2225586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00703" y="525503"/>
            <a:ext cx="2967451" cy="2225589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65973" y="525504"/>
            <a:ext cx="2967450" cy="2225587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054" y="3320142"/>
            <a:ext cx="4505235" cy="3378926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20892" y="530674"/>
            <a:ext cx="3008811" cy="225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423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22423" cy="4741818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23" y="2455817"/>
            <a:ext cx="5869577" cy="440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331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9232490" y="365125"/>
            <a:ext cx="2821858" cy="6281481"/>
          </a:xfrm>
        </p:spPr>
        <p:txBody>
          <a:bodyPr>
            <a:normAutofit/>
          </a:bodyPr>
          <a:lstStyle/>
          <a:p>
            <a:r>
              <a:rPr lang="lt-LT" sz="3600" dirty="0">
                <a:latin typeface="Arial Narrow" panose="020B0606020202030204" pitchFamily="34" charset="0"/>
              </a:rPr>
              <a:t>D</a:t>
            </a:r>
            <a:r>
              <a:rPr lang="lt-LT" sz="3600" dirty="0" smtClean="0">
                <a:latin typeface="Arial Narrow" panose="020B0606020202030204" pitchFamily="34" charset="0"/>
              </a:rPr>
              <a:t>etektyvų?</a:t>
            </a:r>
            <a:br>
              <a:rPr lang="lt-LT" sz="3600" dirty="0" smtClean="0">
                <a:latin typeface="Arial Narrow" panose="020B0606020202030204" pitchFamily="34" charset="0"/>
              </a:rPr>
            </a:br>
            <a:r>
              <a:rPr lang="lt-LT" sz="3600" dirty="0" smtClean="0">
                <a:latin typeface="Arial Narrow" panose="020B0606020202030204" pitchFamily="34" charset="0"/>
              </a:rPr>
              <a:t>Prašom!</a:t>
            </a:r>
            <a:r>
              <a:rPr lang="lt-LT" sz="3600" dirty="0">
                <a:latin typeface="Arial Narrow" panose="020B0606020202030204" pitchFamily="34" charset="0"/>
              </a:rPr>
              <a:t/>
            </a:r>
            <a:br>
              <a:rPr lang="lt-LT" sz="3600" dirty="0">
                <a:latin typeface="Arial Narrow" panose="020B0606020202030204" pitchFamily="34" charset="0"/>
              </a:rPr>
            </a:br>
            <a:r>
              <a:rPr lang="lt-LT" sz="2800" dirty="0" smtClean="0">
                <a:latin typeface="Arial Narrow" panose="020B0606020202030204" pitchFamily="34" charset="0"/>
              </a:rPr>
              <a:t>Vieno </a:t>
            </a:r>
            <a:r>
              <a:rPr lang="lt-LT" sz="2800" dirty="0">
                <a:latin typeface="Arial Narrow" panose="020B0606020202030204" pitchFamily="34" charset="0"/>
              </a:rPr>
              <a:t>populiariausių </a:t>
            </a:r>
            <a:r>
              <a:rPr lang="lt-LT" sz="2800" dirty="0" smtClean="0">
                <a:latin typeface="Arial Narrow" panose="020B0606020202030204" pitchFamily="34" charset="0"/>
              </a:rPr>
              <a:t>lietuvių </a:t>
            </a:r>
            <a:r>
              <a:rPr lang="lt-LT" sz="2800" dirty="0">
                <a:latin typeface="Arial Narrow" panose="020B0606020202030204" pitchFamily="34" charset="0"/>
              </a:rPr>
              <a:t>vaikų autorių </a:t>
            </a:r>
            <a:r>
              <a:rPr lang="lt-LT" sz="2800" b="1" dirty="0">
                <a:latin typeface="Arial Narrow" panose="020B0606020202030204" pitchFamily="34" charset="0"/>
                <a:hlinkClick r:id="rId2"/>
              </a:rPr>
              <a:t>Tomo Dirgėlos</a:t>
            </a:r>
            <a:r>
              <a:rPr lang="lt-LT" sz="2800" dirty="0">
                <a:latin typeface="Arial Narrow" panose="020B0606020202030204" pitchFamily="34" charset="0"/>
              </a:rPr>
              <a:t> sukurta knygų serija apie du berniukus, kurie yra patys kiečiausi pasaulio detektyvai!</a:t>
            </a:r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329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78377" y="356416"/>
            <a:ext cx="2873829" cy="6262098"/>
          </a:xfrm>
        </p:spPr>
        <p:txBody>
          <a:bodyPr>
            <a:normAutofit/>
          </a:bodyPr>
          <a:lstStyle/>
          <a:p>
            <a:pPr algn="ctr"/>
            <a:r>
              <a:rPr lang="lt-LT" sz="3600" dirty="0" smtClean="0">
                <a:latin typeface="Arial Narrow" panose="020B0606020202030204" pitchFamily="34" charset="0"/>
              </a:rPr>
              <a:t> Klasika, kuri nenusibosta.</a:t>
            </a:r>
            <a:br>
              <a:rPr lang="lt-LT" sz="3600" dirty="0" smtClean="0">
                <a:latin typeface="Arial Narrow" panose="020B0606020202030204" pitchFamily="34" charset="0"/>
              </a:rPr>
            </a:br>
            <a:r>
              <a:rPr lang="lt-LT" sz="2800" b="1" u="sng" dirty="0" smtClean="0">
                <a:solidFill>
                  <a:srgbClr val="0066CC"/>
                </a:solidFill>
                <a:latin typeface="Arial Narrow" panose="020B0606020202030204" pitchFamily="34" charset="0"/>
              </a:rPr>
              <a:t>Astrida </a:t>
            </a:r>
            <a:r>
              <a:rPr lang="lt-LT" sz="2800" b="1" u="sng" dirty="0" err="1" smtClean="0">
                <a:solidFill>
                  <a:srgbClr val="0066CC"/>
                </a:solidFill>
                <a:latin typeface="Arial Narrow" panose="020B0606020202030204" pitchFamily="34" charset="0"/>
              </a:rPr>
              <a:t>Lindgren</a:t>
            </a:r>
            <a:r>
              <a:rPr lang="lt-LT" sz="2800" u="sng" dirty="0" smtClean="0">
                <a:solidFill>
                  <a:srgbClr val="0066CC"/>
                </a:solidFill>
                <a:latin typeface="Arial Narrow" panose="020B0606020202030204" pitchFamily="34" charset="0"/>
              </a:rPr>
              <a:t> </a:t>
            </a:r>
            <a:r>
              <a:rPr lang="lt-LT" sz="2800" dirty="0">
                <a:latin typeface="Arial Narrow" panose="020B0606020202030204" pitchFamily="34" charset="0"/>
              </a:rPr>
              <a:t>,</a:t>
            </a:r>
            <a:r>
              <a:rPr lang="lt-LT" sz="2800" dirty="0" smtClean="0">
                <a:latin typeface="Arial Narrow" panose="020B0606020202030204" pitchFamily="34" charset="0"/>
              </a:rPr>
              <a:t> jos herojai bei dar nežinomas jos </a:t>
            </a:r>
            <a:r>
              <a:rPr lang="lt-LT" sz="2800" dirty="0" err="1" smtClean="0">
                <a:latin typeface="Arial Narrow" panose="020B0606020202030204" pitchFamily="34" charset="0"/>
              </a:rPr>
              <a:t>amplua</a:t>
            </a:r>
            <a:r>
              <a:rPr lang="lt-LT" sz="2800" dirty="0" smtClean="0">
                <a:latin typeface="Arial Narrow" panose="020B0606020202030204" pitchFamily="34" charset="0"/>
              </a:rPr>
              <a:t> – pasakos.</a:t>
            </a:r>
            <a:endParaRPr lang="lt-LT" sz="3600" dirty="0">
              <a:latin typeface="Arial Narrow" panose="020B0606020202030204" pitchFamily="34" charset="0"/>
            </a:endParaRPr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137376"/>
      </p:ext>
    </p:extLst>
  </p:cSld>
  <p:clrMapOvr>
    <a:masterClrMapping/>
  </p:clrMapOvr>
</p:sld>
</file>

<file path=ppt/theme/theme1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75</Words>
  <Application>Microsoft Office PowerPoint</Application>
  <PresentationFormat>Plačiaekranė</PresentationFormat>
  <Paragraphs>16</Paragraphs>
  <Slides>24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5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24</vt:i4>
      </vt:variant>
    </vt:vector>
  </HeadingPairs>
  <TitlesOfParts>
    <vt:vector size="30" baseType="lpstr">
      <vt:lpstr>Arial</vt:lpstr>
      <vt:lpstr>Arial Black</vt:lpstr>
      <vt:lpstr>Arial Narrow</vt:lpstr>
      <vt:lpstr>Calibri</vt:lpstr>
      <vt:lpstr>Calibri Light</vt:lpstr>
      <vt:lpstr>„Office“ tema</vt:lpstr>
      <vt:lpstr> NAUJOS KNYGOS BIBLIOTEKOJE </vt:lpstr>
      <vt:lpstr>Knygos mūsų mažiausiems skaitytojams</vt:lpstr>
      <vt:lpstr> Gausiausia skaitymo dovana - 8-12 metų vaikams.  </vt:lpstr>
      <vt:lpstr>„PowerPoint“ pateiktis</vt:lpstr>
      <vt:lpstr>„PowerPoint“ pateiktis</vt:lpstr>
      <vt:lpstr>„PowerPoint“ pateiktis</vt:lpstr>
      <vt:lpstr>„PowerPoint“ pateiktis</vt:lpstr>
      <vt:lpstr>Detektyvų? Prašom! Vieno populiariausių lietuvių vaikų autorių Tomo Dirgėlos sukurta knygų serija apie du berniukus, kurie yra patys kiečiausi pasaulio detektyvai!</vt:lpstr>
      <vt:lpstr> Klasika, kuri nenusibosta. Astrida Lindgren , jos herojai bei dar nežinomas jos amplua – pasakos.</vt:lpstr>
      <vt:lpstr>Patiko ,,Čarlis ir šokolado fabrikas“? Patiks ir šie to paties rašytojo Roald Dahl kūriniai. </vt:lpstr>
      <vt:lpstr>Linksmos  rašytojo  V. Račicko istorijos, kuriose gausu vienas kitą vejančių įvykių.</vt:lpstr>
      <vt:lpstr>Madlenos Szeligos „Siaubas“ — tai knyga pokštas, perliukas su išskirtinėmis Emilios Dziubak iliustracijomis.  Kas būtų, jeigu braškės galėtų jausti? Ar etiška skusti bulves? Ši knyga 2018 m. pelnė gražiausiai iliustruotos knygos titulą. </vt:lpstr>
      <vt:lpstr>Dar viena neįprasta, tačiau tituluota knyga ,,Liapsusas ir Terlius“.  Ar pastebite, kad aplink mus esantys daiktai nuolat sensta? O ar susimąstėte, kodėl? </vt:lpstr>
      <vt:lpstr>Knygos 6-8 klasių mokiniams.</vt:lpstr>
      <vt:lpstr>„PowerPoint“ pateiktis</vt:lpstr>
      <vt:lpstr>Nuotykių literatūra</vt:lpstr>
      <vt:lpstr>„PowerPoint“ pateiktis</vt:lpstr>
      <vt:lpstr>Smalsiems kodėlčiukams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IR TAI DAR NE VISKAS!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NAUJOS KNYGOS BIBLIOTEKOJE</dc:title>
  <dc:creator>Probook3</dc:creator>
  <cp:lastModifiedBy>Probook3</cp:lastModifiedBy>
  <cp:revision>41</cp:revision>
  <dcterms:created xsi:type="dcterms:W3CDTF">2023-04-22T16:57:19Z</dcterms:created>
  <dcterms:modified xsi:type="dcterms:W3CDTF">2023-04-22T20:00:19Z</dcterms:modified>
</cp:coreProperties>
</file>